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3"/>
  </p:notesMasterIdLst>
  <p:sldIdLst>
    <p:sldId id="339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kslu Kulmagambetova" initials="AK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  <a:srgbClr val="993300"/>
    <a:srgbClr val="C4D79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4" d="100"/>
          <a:sy n="54" d="100"/>
        </p:scale>
        <p:origin x="-1872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BB73E-7FD5-4328-9B12-ECF12A5D10C1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2A921-30C0-418D-92DB-21855D19B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2804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: Empha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7200" y="3081000"/>
            <a:ext cx="11582400" cy="1095600"/>
          </a:xfrm>
        </p:spPr>
        <p:txBody>
          <a:bodyPr>
            <a:normAutofit/>
          </a:bodyPr>
          <a:lstStyle>
            <a:lvl1pPr algn="ctr">
              <a:defRPr lang="en-US" sz="4600" b="1" kern="1200" spc="-150" baseline="0" dirty="0" smtClean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378603" y="2424752"/>
            <a:ext cx="11592000" cy="639762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800" kern="1200" dirty="0" smtClean="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BD3C5-563D-4505-9FD1-1543952ED65D}" type="slidenum">
              <a:rPr lang="en-US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48344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5D4C80-AB4B-49D0-9B0A-A2AAD81DB7D0}" type="slidenum">
              <a:rPr lang="en-US" smtClean="0">
                <a:solidFill>
                  <a:srgbClr val="FF6700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6700">
                  <a:shade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673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Ыбырай Алтынсариннің 180 жылдық мерейтойына арналған «КЕЛ, БАЛАЛАР, ОҚЫЛЫҚ»  атты мәнерлеп оқудан аудандық онлайн байқа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52385" y="116632"/>
            <a:ext cx="2470134" cy="237626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9776" y="1492537"/>
            <a:ext cx="64807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Кужакова Айман Сейтхановна</a:t>
            </a: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облысы </a:t>
            </a:r>
            <a:endParaRPr lang="kk-KZ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Бұқар жырау 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ауданы</a:t>
            </a:r>
            <a:endParaRPr lang="kk-KZ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«Сұлтанмахмұт Торайғыров атындағы тірек мектебі (РО)” КММ</a:t>
            </a: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Педагогикалық өтілі: 22 жыл</a:t>
            </a: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Санаты: педагог-зерттеуші</a:t>
            </a:r>
          </a:p>
          <a:p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kk-KZ" dirty="0" smtClean="0"/>
          </a:p>
          <a:p>
            <a:endParaRPr lang="kk-KZ" dirty="0" smtClean="0"/>
          </a:p>
          <a:p>
            <a:endParaRPr lang="ru-RU" dirty="0"/>
          </a:p>
        </p:txBody>
      </p:sp>
      <p:pic>
        <p:nvPicPr>
          <p:cNvPr id="6" name="Рисунок 5" descr="C:\Users\user\AppData\Local\Microsoft\Windows\Temporary Internet Files\Content.Word\WP_006002.jpg"/>
          <p:cNvPicPr/>
          <p:nvPr/>
        </p:nvPicPr>
        <p:blipFill>
          <a:blip r:embed="rId3"/>
          <a:srcRect l="35643" t="2582" r="22379" b="58920"/>
          <a:stretch>
            <a:fillRect/>
          </a:stretch>
        </p:blipFill>
        <p:spPr bwMode="auto">
          <a:xfrm>
            <a:off x="1381092" y="2000240"/>
            <a:ext cx="235745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7432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2789</TotalTime>
  <Words>27</Words>
  <Application>Microsoft Office PowerPoint</Application>
  <PresentationFormat>Произвольный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Arailym Magzumova</dc:creator>
  <cp:lastModifiedBy>ПК</cp:lastModifiedBy>
  <cp:revision>154</cp:revision>
  <dcterms:created xsi:type="dcterms:W3CDTF">2014-04-29T10:50:32Z</dcterms:created>
  <dcterms:modified xsi:type="dcterms:W3CDTF">2021-03-19T02:58:20Z</dcterms:modified>
</cp:coreProperties>
</file>